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7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AD6D-E18D-455B-B638-5601D149C0B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0DDE-E9C6-4F14-800F-1FF71EE152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it right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573207"/>
            <a:ext cx="9553433" cy="5882184"/>
          </a:xfrm>
        </p:spPr>
      </p:pic>
      <p:sp>
        <p:nvSpPr>
          <p:cNvPr id="6" name="ZoneTexte 5"/>
          <p:cNvSpPr txBox="1"/>
          <p:nvPr/>
        </p:nvSpPr>
        <p:spPr>
          <a:xfrm>
            <a:off x="4722125" y="409432"/>
            <a:ext cx="4995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8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76" y="897718"/>
            <a:ext cx="7287905" cy="470007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-1"/>
            <a:ext cx="6437762" cy="42918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45" y="3345234"/>
            <a:ext cx="6300373" cy="34805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7" y="3076852"/>
            <a:ext cx="5665570" cy="36755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7" y="-233237"/>
            <a:ext cx="6439774" cy="40248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0846" y="118278"/>
            <a:ext cx="225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52181" y="5885195"/>
            <a:ext cx="2316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endParaRPr lang="en-US" sz="60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3179" y="5909729"/>
            <a:ext cx="195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974373" y="-66388"/>
            <a:ext cx="204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9058" y="1842408"/>
            <a:ext cx="10352314" cy="1004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has a lot of properties.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160484" y="2847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they???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8" y="387578"/>
            <a:ext cx="3354476" cy="223225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31" y="188687"/>
            <a:ext cx="3084740" cy="24311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756528"/>
            <a:ext cx="6108195" cy="3628572"/>
          </a:xfrm>
          <a:prstGeom prst="rect">
            <a:avLst/>
          </a:prstGeom>
        </p:spPr>
      </p:pic>
      <p:sp>
        <p:nvSpPr>
          <p:cNvPr id="10" name="Flèche gauche 9"/>
          <p:cNvSpPr/>
          <p:nvPr/>
        </p:nvSpPr>
        <p:spPr>
          <a:xfrm>
            <a:off x="4487452" y="1261326"/>
            <a:ext cx="2133600" cy="484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840494" y="1788832"/>
            <a:ext cx="1956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398" y="1882779"/>
            <a:ext cx="499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8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3306938" y="4455887"/>
            <a:ext cx="362857" cy="1320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1237090" y="5554103"/>
            <a:ext cx="325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goes up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39314" y="3251200"/>
            <a:ext cx="3947886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Frozen water is 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than water in liquid form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1" y="943429"/>
            <a:ext cx="5534836" cy="496388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963194"/>
            <a:ext cx="6163181" cy="4944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77460" y="1501803"/>
            <a:ext cx="1973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18858" y="1382528"/>
            <a:ext cx="1973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Frozen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4" y="363415"/>
            <a:ext cx="9376227" cy="6216846"/>
          </a:xfrm>
        </p:spPr>
      </p:pic>
    </p:spTree>
    <p:extLst>
      <p:ext uri="{BB962C8B-B14F-4D97-AF65-F5344CB8AC3E}">
        <p14:creationId xmlns:p14="http://schemas.microsoft.com/office/powerpoint/2010/main" val="5193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100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7" y="258082"/>
            <a:ext cx="5311492" cy="435133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980621"/>
            <a:ext cx="5080000" cy="5041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022521"/>
            <a:ext cx="13033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strong force of 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</a:t>
            </a:r>
            <a:r>
              <a:rPr lang="en-US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water molecules</a:t>
            </a:r>
            <a:endParaRPr 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63856"/>
            <a:ext cx="12055522" cy="6299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information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you’ve just seen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write a short description about water properties. Use conjunctions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“if” and “when”. </a:t>
            </a:r>
          </a:p>
          <a:p>
            <a:pPr marL="0" indent="0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like this: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Like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air, water is found almost everywhere. It is familiar to us in different forms, as drinking water, water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ice and snow.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has surprising qualities. For example,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</Words>
  <Application>Microsoft Office PowerPoint</Application>
  <PresentationFormat>Grand écran</PresentationFormat>
  <Paragraphs>21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Write it right</vt:lpstr>
      <vt:lpstr>Présentation PowerPoint</vt:lpstr>
      <vt:lpstr>Présentation PowerPoint</vt:lpstr>
      <vt:lpstr>What are they???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it right</dc:title>
  <dc:creator>PC213</dc:creator>
  <cp:lastModifiedBy>PC213</cp:lastModifiedBy>
  <cp:revision>8</cp:revision>
  <dcterms:created xsi:type="dcterms:W3CDTF">2015-01-07T03:28:43Z</dcterms:created>
  <dcterms:modified xsi:type="dcterms:W3CDTF">2015-01-11T05:20:29Z</dcterms:modified>
</cp:coreProperties>
</file>