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0" r:id="rId3"/>
    <p:sldId id="276" r:id="rId4"/>
    <p:sldId id="277" r:id="rId5"/>
    <p:sldId id="260" r:id="rId6"/>
    <p:sldId id="264" r:id="rId7"/>
    <p:sldId id="258" r:id="rId8"/>
    <p:sldId id="266" r:id="rId9"/>
    <p:sldId id="262" r:id="rId10"/>
    <p:sldId id="267" r:id="rId11"/>
    <p:sldId id="268" r:id="rId12"/>
    <p:sldId id="278" r:id="rId13"/>
    <p:sldId id="257" r:id="rId14"/>
    <p:sldId id="273" r:id="rId15"/>
    <p:sldId id="27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50" d="100"/>
          <a:sy n="50" d="100"/>
        </p:scale>
        <p:origin x="3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91AEC5F-8402-4AF2-B0CA-384AD4E9F62B}" type="datetimeFigureOut">
              <a:rPr lang="fr-FR" smtClean="0"/>
              <a:t>22/02/2014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238560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1AEC5F-8402-4AF2-B0CA-384AD4E9F62B}" type="datetimeFigureOut">
              <a:rPr lang="fr-FR" smtClean="0"/>
              <a:t>22/02/2014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187830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1AEC5F-8402-4AF2-B0CA-384AD4E9F62B}" type="datetimeFigureOut">
              <a:rPr lang="fr-FR" smtClean="0"/>
              <a:t>22/02/2014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189961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1AEC5F-8402-4AF2-B0CA-384AD4E9F62B}" type="datetimeFigureOut">
              <a:rPr lang="fr-FR" smtClean="0"/>
              <a:t>22/02/2014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38112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91AEC5F-8402-4AF2-B0CA-384AD4E9F62B}" type="datetimeFigureOut">
              <a:rPr lang="fr-FR" smtClean="0"/>
              <a:t>22/02/2014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231838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1AEC5F-8402-4AF2-B0CA-384AD4E9F62B}" type="datetimeFigureOut">
              <a:rPr lang="fr-FR" smtClean="0"/>
              <a:t>22/02/2014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149100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91AEC5F-8402-4AF2-B0CA-384AD4E9F62B}" type="datetimeFigureOut">
              <a:rPr lang="fr-FR" smtClean="0"/>
              <a:t>22/02/2014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229467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91AEC5F-8402-4AF2-B0CA-384AD4E9F62B}" type="datetimeFigureOut">
              <a:rPr lang="fr-FR" smtClean="0"/>
              <a:t>22/02/2014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3643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1AEC5F-8402-4AF2-B0CA-384AD4E9F62B}" type="datetimeFigureOut">
              <a:rPr lang="fr-FR" smtClean="0"/>
              <a:t>22/02/2014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192489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1AEC5F-8402-4AF2-B0CA-384AD4E9F62B}" type="datetimeFigureOut">
              <a:rPr lang="fr-FR" smtClean="0"/>
              <a:t>22/02/2014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172594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1AEC5F-8402-4AF2-B0CA-384AD4E9F62B}" type="datetimeFigureOut">
              <a:rPr lang="fr-FR" smtClean="0"/>
              <a:t>22/02/2014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86778C-35FA-4783-8E26-49B7EB6981CF}" type="slidenum">
              <a:rPr lang="fr-FR" smtClean="0"/>
              <a:t>‹N°›</a:t>
            </a:fld>
            <a:endParaRPr lang="fr-FR"/>
          </a:p>
        </p:txBody>
      </p:sp>
    </p:spTree>
    <p:extLst>
      <p:ext uri="{BB962C8B-B14F-4D97-AF65-F5344CB8AC3E}">
        <p14:creationId xmlns:p14="http://schemas.microsoft.com/office/powerpoint/2010/main" val="264957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AEC5F-8402-4AF2-B0CA-384AD4E9F62B}" type="datetimeFigureOut">
              <a:rPr lang="fr-FR" smtClean="0"/>
              <a:t>22/02/2014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6778C-35FA-4783-8E26-49B7EB6981CF}" type="slidenum">
              <a:rPr lang="fr-FR" smtClean="0"/>
              <a:t>‹N°›</a:t>
            </a:fld>
            <a:endParaRPr lang="fr-FR"/>
          </a:p>
        </p:txBody>
      </p:sp>
    </p:spTree>
    <p:extLst>
      <p:ext uri="{BB962C8B-B14F-4D97-AF65-F5344CB8AC3E}">
        <p14:creationId xmlns:p14="http://schemas.microsoft.com/office/powerpoint/2010/main" val="376304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alaxy" TargetMode="External"/><Relationship Id="rId3" Type="http://schemas.openxmlformats.org/officeDocument/2006/relationships/hyperlink" Target="http://en.wikipedia.org/wiki/Astronomical_object" TargetMode="External"/><Relationship Id="rId7" Type="http://schemas.openxmlformats.org/officeDocument/2006/relationships/hyperlink" Target="http://en.wikipedia.org/wiki/Nebula" TargetMode="External"/><Relationship Id="rId12" Type="http://schemas.openxmlformats.org/officeDocument/2006/relationships/hyperlink" Target="http://en.wikipedia.org/wiki/Atmosphere_of_Earth" TargetMode="External"/><Relationship Id="rId2" Type="http://schemas.openxmlformats.org/officeDocument/2006/relationships/hyperlink" Target="http://en.wikipedia.org/wiki/Natural_science" TargetMode="External"/><Relationship Id="rId1" Type="http://schemas.openxmlformats.org/officeDocument/2006/relationships/slideLayout" Target="../slideLayouts/slideLayout2.xml"/><Relationship Id="rId6" Type="http://schemas.openxmlformats.org/officeDocument/2006/relationships/hyperlink" Target="http://en.wikipedia.org/wiki/Star" TargetMode="External"/><Relationship Id="rId11" Type="http://schemas.openxmlformats.org/officeDocument/2006/relationships/hyperlink" Target="http://en.wikipedia.org/wiki/Chronology_of_the_universe" TargetMode="External"/><Relationship Id="rId5" Type="http://schemas.openxmlformats.org/officeDocument/2006/relationships/hyperlink" Target="http://en.wikipedia.org/wiki/Planet" TargetMode="External"/><Relationship Id="rId10" Type="http://schemas.openxmlformats.org/officeDocument/2006/relationships/hyperlink" Target="http://en.wikipedia.org/wiki/Chemistry" TargetMode="External"/><Relationship Id="rId4" Type="http://schemas.openxmlformats.org/officeDocument/2006/relationships/hyperlink" Target="http://en.wikipedia.org/wiki/Natural_satellite" TargetMode="External"/><Relationship Id="rId9" Type="http://schemas.openxmlformats.org/officeDocument/2006/relationships/hyperlink" Target="http://en.wikipedia.org/wiki/Physic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1"/>
            <a:ext cx="10515600" cy="899159"/>
          </a:xfrm>
        </p:spPr>
        <p:txBody>
          <a:bodyPr/>
          <a:lstStyle/>
          <a:p>
            <a:r>
              <a:rPr lang="fr-FR" b="1" dirty="0" err="1" smtClean="0">
                <a:solidFill>
                  <a:schemeClr val="accent2"/>
                </a:solidFill>
                <a:latin typeface="Times New Roman" panose="02020603050405020304" pitchFamily="18" charset="0"/>
                <a:cs typeface="Times New Roman" panose="02020603050405020304" pitchFamily="18" charset="0"/>
              </a:rPr>
              <a:t>What</a:t>
            </a:r>
            <a:r>
              <a:rPr lang="fr-FR" b="1" dirty="0" smtClean="0">
                <a:solidFill>
                  <a:schemeClr val="accent2"/>
                </a:solidFill>
                <a:latin typeface="Times New Roman" panose="02020603050405020304" pitchFamily="18" charset="0"/>
                <a:cs typeface="Times New Roman" panose="02020603050405020304" pitchFamily="18" charset="0"/>
              </a:rPr>
              <a:t> do the </a:t>
            </a:r>
            <a:r>
              <a:rPr lang="fr-FR" b="1" dirty="0" err="1" smtClean="0">
                <a:solidFill>
                  <a:schemeClr val="accent2"/>
                </a:solidFill>
                <a:latin typeface="Times New Roman" panose="02020603050405020304" pitchFamily="18" charset="0"/>
                <a:cs typeface="Times New Roman" panose="02020603050405020304" pitchFamily="18" charset="0"/>
              </a:rPr>
              <a:t>pictures</a:t>
            </a:r>
            <a:r>
              <a:rPr lang="fr-FR" b="1" dirty="0" smtClean="0">
                <a:solidFill>
                  <a:schemeClr val="accent2"/>
                </a:solidFill>
                <a:latin typeface="Times New Roman" panose="02020603050405020304" pitchFamily="18" charset="0"/>
                <a:cs typeface="Times New Roman" panose="02020603050405020304" pitchFamily="18" charset="0"/>
              </a:rPr>
              <a:t> </a:t>
            </a:r>
            <a:r>
              <a:rPr lang="fr-FR" b="1" dirty="0" err="1" smtClean="0">
                <a:solidFill>
                  <a:schemeClr val="accent2"/>
                </a:solidFill>
                <a:latin typeface="Times New Roman" panose="02020603050405020304" pitchFamily="18" charset="0"/>
                <a:cs typeface="Times New Roman" panose="02020603050405020304" pitchFamily="18" charset="0"/>
              </a:rPr>
              <a:t>represent</a:t>
            </a:r>
            <a:r>
              <a:rPr lang="fr-FR" b="1" dirty="0" smtClean="0">
                <a:solidFill>
                  <a:schemeClr val="accent2"/>
                </a:solidFill>
                <a:latin typeface="Times New Roman" panose="02020603050405020304" pitchFamily="18" charset="0"/>
                <a:cs typeface="Times New Roman" panose="02020603050405020304" pitchFamily="18" charset="0"/>
              </a:rPr>
              <a:t>?</a:t>
            </a:r>
            <a:endParaRPr lang="fr-FR" b="1" dirty="0">
              <a:solidFill>
                <a:schemeClr val="accent2"/>
              </a:solidFill>
              <a:latin typeface="Times New Roman" panose="02020603050405020304" pitchFamily="18" charset="0"/>
              <a:cs typeface="Times New Roman" panose="02020603050405020304" pitchFamily="18" charset="0"/>
            </a:endParaRPr>
          </a:p>
        </p:txBody>
      </p:sp>
      <p:sp>
        <p:nvSpPr>
          <p:cNvPr id="3" name="Espace réservé du texte 2"/>
          <p:cNvSpPr>
            <a:spLocks noGrp="1"/>
          </p:cNvSpPr>
          <p:nvPr>
            <p:ph type="body" idx="1"/>
          </p:nvPr>
        </p:nvSpPr>
        <p:spPr/>
        <p:txBody>
          <a:bodyPr/>
          <a:lstStyle/>
          <a:p>
            <a:endParaRPr lang="fr-FR" dirty="0"/>
          </a:p>
        </p:txBody>
      </p:sp>
      <p:pic>
        <p:nvPicPr>
          <p:cNvPr id="7" name="Espace réservé du contenu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762000"/>
            <a:ext cx="6172200" cy="6030138"/>
          </a:xfrm>
        </p:spPr>
      </p:pic>
      <p:sp>
        <p:nvSpPr>
          <p:cNvPr id="5" name="Espace réservé du texte 4"/>
          <p:cNvSpPr>
            <a:spLocks noGrp="1"/>
          </p:cNvSpPr>
          <p:nvPr>
            <p:ph type="body" sz="quarter" idx="3"/>
          </p:nvPr>
        </p:nvSpPr>
        <p:spPr/>
        <p:txBody>
          <a:bodyPr/>
          <a:lstStyle/>
          <a:p>
            <a:endParaRPr lang="fr-FR"/>
          </a:p>
        </p:txBody>
      </p:sp>
      <p:pic>
        <p:nvPicPr>
          <p:cNvPr id="8" name="Espace réservé du contenu 7"/>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172200" y="762000"/>
            <a:ext cx="6019800" cy="6096000"/>
          </a:xfrm>
        </p:spPr>
      </p:pic>
      <p:pic>
        <p:nvPicPr>
          <p:cNvPr id="9" name="The Sound of Rain with Piano (A Love To Kill OST)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34803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97589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01088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 y="1"/>
            <a:ext cx="11993880" cy="1690688"/>
          </a:xfrm>
        </p:spPr>
        <p:txBody>
          <a:bodyPr/>
          <a:lstStyle/>
          <a:p>
            <a:r>
              <a:rPr lang="fr-FR" b="1" dirty="0" err="1" smtClean="0">
                <a:solidFill>
                  <a:srgbClr val="FF0000"/>
                </a:solidFill>
                <a:latin typeface="Times New Roman" panose="02020603050405020304" pitchFamily="18" charset="0"/>
                <a:cs typeface="Times New Roman" panose="02020603050405020304" pitchFamily="18" charset="0"/>
              </a:rPr>
              <a:t>What</a:t>
            </a:r>
            <a:r>
              <a:rPr lang="fr-FR" b="1" dirty="0" smtClean="0">
                <a:solidFill>
                  <a:srgbClr val="FF0000"/>
                </a:solidFill>
                <a:latin typeface="Times New Roman" panose="02020603050405020304" pitchFamily="18" charset="0"/>
                <a:cs typeface="Times New Roman" panose="02020603050405020304" pitchFamily="18" charset="0"/>
              </a:rPr>
              <a:t> </a:t>
            </a:r>
            <a:r>
              <a:rPr lang="fr-FR" b="1" dirty="0" err="1" smtClean="0">
                <a:solidFill>
                  <a:srgbClr val="FF0000"/>
                </a:solidFill>
                <a:latin typeface="Times New Roman" panose="02020603050405020304" pitchFamily="18" charset="0"/>
                <a:cs typeface="Times New Roman" panose="02020603050405020304" pitchFamily="18" charset="0"/>
              </a:rPr>
              <a:t>is</a:t>
            </a:r>
            <a:r>
              <a:rPr lang="fr-FR" b="1" dirty="0" smtClean="0">
                <a:solidFill>
                  <a:srgbClr val="FF0000"/>
                </a:solidFill>
                <a:latin typeface="Times New Roman" panose="02020603050405020304" pitchFamily="18" charset="0"/>
                <a:cs typeface="Times New Roman" panose="02020603050405020304" pitchFamily="18" charset="0"/>
              </a:rPr>
              <a:t> the </a:t>
            </a:r>
            <a:r>
              <a:rPr lang="fr-FR" b="1" dirty="0" err="1" smtClean="0">
                <a:solidFill>
                  <a:srgbClr val="FF0000"/>
                </a:solidFill>
                <a:latin typeface="Times New Roman" panose="02020603050405020304" pitchFamily="18" charset="0"/>
                <a:cs typeface="Times New Roman" panose="02020603050405020304" pitchFamily="18" charset="0"/>
              </a:rPr>
              <a:t>difference</a:t>
            </a:r>
            <a:r>
              <a:rPr lang="fr-FR" b="1" dirty="0" smtClean="0">
                <a:solidFill>
                  <a:srgbClr val="FF0000"/>
                </a:solidFill>
                <a:latin typeface="Times New Roman" panose="02020603050405020304" pitchFamily="18" charset="0"/>
                <a:cs typeface="Times New Roman" panose="02020603050405020304" pitchFamily="18" charset="0"/>
              </a:rPr>
              <a:t> </a:t>
            </a:r>
            <a:r>
              <a:rPr lang="fr-FR" b="1" dirty="0" err="1" smtClean="0">
                <a:solidFill>
                  <a:srgbClr val="FF0000"/>
                </a:solidFill>
                <a:latin typeface="Times New Roman" panose="02020603050405020304" pitchFamily="18" charset="0"/>
                <a:cs typeface="Times New Roman" panose="02020603050405020304" pitchFamily="18" charset="0"/>
              </a:rPr>
              <a:t>between</a:t>
            </a:r>
            <a:r>
              <a:rPr lang="fr-FR" b="1" dirty="0" smtClean="0">
                <a:solidFill>
                  <a:srgbClr val="FF0000"/>
                </a:solidFill>
                <a:latin typeface="Times New Roman" panose="02020603050405020304" pitchFamily="18" charset="0"/>
                <a:cs typeface="Times New Roman" panose="02020603050405020304" pitchFamily="18" charset="0"/>
              </a:rPr>
              <a:t> an </a:t>
            </a:r>
            <a:r>
              <a:rPr lang="fr-FR" b="1" dirty="0" err="1" smtClean="0">
                <a:solidFill>
                  <a:srgbClr val="FF0000"/>
                </a:solidFill>
                <a:latin typeface="Times New Roman" panose="02020603050405020304" pitchFamily="18" charset="0"/>
                <a:cs typeface="Times New Roman" panose="02020603050405020304" pitchFamily="18" charset="0"/>
              </a:rPr>
              <a:t>astronauts</a:t>
            </a:r>
            <a:r>
              <a:rPr lang="fr-FR" b="1" dirty="0" smtClean="0">
                <a:solidFill>
                  <a:srgbClr val="FF0000"/>
                </a:solidFill>
                <a:latin typeface="Times New Roman" panose="02020603050405020304" pitchFamily="18" charset="0"/>
                <a:cs typeface="Times New Roman" panose="02020603050405020304" pitchFamily="18" charset="0"/>
              </a:rPr>
              <a:t> and an </a:t>
            </a:r>
            <a:r>
              <a:rPr lang="fr-FR" b="1" dirty="0" err="1" smtClean="0">
                <a:solidFill>
                  <a:srgbClr val="FF0000"/>
                </a:solidFill>
                <a:latin typeface="Times New Roman" panose="02020603050405020304" pitchFamily="18" charset="0"/>
                <a:cs typeface="Times New Roman" panose="02020603050405020304" pitchFamily="18" charset="0"/>
              </a:rPr>
              <a:t>astronomer</a:t>
            </a:r>
            <a:r>
              <a:rPr lang="fr-FR" b="1" dirty="0" smtClean="0">
                <a:solidFill>
                  <a:srgbClr val="FF0000"/>
                </a:solidFill>
                <a:latin typeface="Times New Roman" panose="02020603050405020304" pitchFamily="18" charset="0"/>
                <a:cs typeface="Times New Roman" panose="02020603050405020304" pitchFamily="18" charset="0"/>
              </a:rPr>
              <a:t>?</a:t>
            </a:r>
            <a:endParaRPr lang="fr-FR" b="1" dirty="0">
              <a:solidFill>
                <a:srgbClr val="FF0000"/>
              </a:solidFill>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69720"/>
            <a:ext cx="6172200" cy="5288280"/>
          </a:xfrm>
        </p:spPr>
      </p:pic>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569720"/>
            <a:ext cx="6134100" cy="5288281"/>
          </a:xfrm>
        </p:spPr>
      </p:pic>
    </p:spTree>
    <p:extLst>
      <p:ext uri="{BB962C8B-B14F-4D97-AF65-F5344CB8AC3E}">
        <p14:creationId xmlns:p14="http://schemas.microsoft.com/office/powerpoint/2010/main" val="622583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92"/>
            <a:ext cx="12192000" cy="6844507"/>
          </a:xfrm>
        </p:spPr>
      </p:pic>
    </p:spTree>
    <p:extLst>
      <p:ext uri="{BB962C8B-B14F-4D97-AF65-F5344CB8AC3E}">
        <p14:creationId xmlns:p14="http://schemas.microsoft.com/office/powerpoint/2010/main" val="435905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 y="-60960"/>
            <a:ext cx="6339840" cy="6858000"/>
          </a:xfrm>
        </p:spPr>
      </p:pic>
      <p:pic>
        <p:nvPicPr>
          <p:cNvPr id="8" name="Espace réservé du contenu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9840" y="0"/>
            <a:ext cx="5852160" cy="6858000"/>
          </a:xfrm>
        </p:spPr>
      </p:pic>
    </p:spTree>
    <p:extLst>
      <p:ext uri="{BB962C8B-B14F-4D97-AF65-F5344CB8AC3E}">
        <p14:creationId xmlns:p14="http://schemas.microsoft.com/office/powerpoint/2010/main" val="2036564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160" y="1798320"/>
            <a:ext cx="11155680" cy="3749041"/>
          </a:xfrm>
        </p:spPr>
        <p:txBody>
          <a:bodyPr>
            <a:normAutofit fontScale="90000"/>
          </a:bodyPr>
          <a:lstStyle/>
          <a:p>
            <a:r>
              <a:rPr lang="fr-FR" b="1" dirty="0" smtClean="0">
                <a:solidFill>
                  <a:srgbClr val="FF0000"/>
                </a:solidFill>
                <a:latin typeface="Times New Roman" panose="02020603050405020304" pitchFamily="18" charset="0"/>
                <a:cs typeface="Times New Roman" panose="02020603050405020304" pitchFamily="18" charset="0"/>
              </a:rPr>
              <a:t>Look at the </a:t>
            </a:r>
            <a:r>
              <a:rPr lang="fr-FR" b="1" dirty="0" err="1" smtClean="0">
                <a:solidFill>
                  <a:srgbClr val="FF0000"/>
                </a:solidFill>
                <a:latin typeface="Times New Roman" panose="02020603050405020304" pitchFamily="18" charset="0"/>
                <a:cs typeface="Times New Roman" panose="02020603050405020304" pitchFamily="18" charset="0"/>
              </a:rPr>
              <a:t>pictures</a:t>
            </a:r>
            <a:r>
              <a:rPr lang="fr-FR" b="1" dirty="0" smtClean="0">
                <a:solidFill>
                  <a:srgbClr val="FF0000"/>
                </a:solidFill>
                <a:latin typeface="Times New Roman" panose="02020603050405020304" pitchFamily="18" charset="0"/>
                <a:cs typeface="Times New Roman" panose="02020603050405020304" pitchFamily="18" charset="0"/>
              </a:rPr>
              <a:t> </a:t>
            </a:r>
            <a:r>
              <a:rPr lang="fr-FR" b="1" dirty="0" err="1" smtClean="0">
                <a:solidFill>
                  <a:srgbClr val="FF0000"/>
                </a:solidFill>
                <a:latin typeface="Times New Roman" panose="02020603050405020304" pitchFamily="18" charset="0"/>
                <a:cs typeface="Times New Roman" panose="02020603050405020304" pitchFamily="18" charset="0"/>
              </a:rPr>
              <a:t>above</a:t>
            </a:r>
            <a:r>
              <a:rPr lang="fr-FR" b="1" dirty="0" smtClean="0">
                <a:solidFill>
                  <a:srgbClr val="FF0000"/>
                </a:solidFill>
                <a:latin typeface="Times New Roman" panose="02020603050405020304" pitchFamily="18" charset="0"/>
                <a:cs typeface="Times New Roman" panose="02020603050405020304" pitchFamily="18" charset="0"/>
              </a:rPr>
              <a:t> and </a:t>
            </a:r>
            <a:r>
              <a:rPr lang="fr-FR" b="1" dirty="0" err="1" smtClean="0">
                <a:solidFill>
                  <a:srgbClr val="FF0000"/>
                </a:solidFill>
                <a:latin typeface="Times New Roman" panose="02020603050405020304" pitchFamily="18" charset="0"/>
                <a:cs typeface="Times New Roman" panose="02020603050405020304" pitchFamily="18" charset="0"/>
              </a:rPr>
              <a:t>discuss</a:t>
            </a:r>
            <a:r>
              <a:rPr lang="fr-FR" b="1" dirty="0" smtClean="0">
                <a:solidFill>
                  <a:srgbClr val="FF0000"/>
                </a:solidFill>
                <a:latin typeface="Times New Roman" panose="02020603050405020304" pitchFamily="18" charset="0"/>
                <a:cs typeface="Times New Roman" panose="02020603050405020304" pitchFamily="18" charset="0"/>
              </a:rPr>
              <a:t> the </a:t>
            </a:r>
            <a:r>
              <a:rPr lang="fr-FR" b="1" dirty="0" err="1" smtClean="0">
                <a:solidFill>
                  <a:srgbClr val="FF0000"/>
                </a:solidFill>
                <a:latin typeface="Times New Roman" panose="02020603050405020304" pitchFamily="18" charset="0"/>
                <a:cs typeface="Times New Roman" panose="02020603050405020304" pitchFamily="18" charset="0"/>
              </a:rPr>
              <a:t>following</a:t>
            </a:r>
            <a:r>
              <a:rPr lang="fr-FR" b="1" dirty="0" smtClean="0">
                <a:solidFill>
                  <a:srgbClr val="FF0000"/>
                </a:solidFill>
                <a:latin typeface="Times New Roman" panose="02020603050405020304" pitchFamily="18" charset="0"/>
                <a:cs typeface="Times New Roman" panose="02020603050405020304" pitchFamily="18" charset="0"/>
              </a:rPr>
              <a:t> question?</a:t>
            </a:r>
            <a:br>
              <a:rPr lang="fr-FR" b="1" dirty="0" smtClean="0">
                <a:solidFill>
                  <a:srgbClr val="FF0000"/>
                </a:solidFill>
                <a:latin typeface="Times New Roman" panose="02020603050405020304" pitchFamily="18" charset="0"/>
                <a:cs typeface="Times New Roman" panose="02020603050405020304" pitchFamily="18" charset="0"/>
              </a:rPr>
            </a:br>
            <a:r>
              <a:rPr lang="fr-FR" b="1" dirty="0" smtClean="0">
                <a:solidFill>
                  <a:srgbClr val="FF0000"/>
                </a:solidFill>
                <a:latin typeface="Times New Roman" panose="02020603050405020304" pitchFamily="18" charset="0"/>
                <a:cs typeface="Times New Roman" panose="02020603050405020304" pitchFamily="18" charset="0"/>
              </a:rPr>
              <a:t>1-</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What</a:t>
            </a:r>
            <a:r>
              <a:rPr lang="fr-FR" b="1" dirty="0" smtClean="0">
                <a:latin typeface="Times New Roman" panose="02020603050405020304" pitchFamily="18" charset="0"/>
                <a:cs typeface="Times New Roman" panose="02020603050405020304" pitchFamily="18" charset="0"/>
              </a:rPr>
              <a:t> do </a:t>
            </a:r>
            <a:r>
              <a:rPr lang="fr-FR" b="1" dirty="0" err="1" smtClean="0">
                <a:latin typeface="Times New Roman" panose="02020603050405020304" pitchFamily="18" charset="0"/>
                <a:cs typeface="Times New Roman" panose="02020603050405020304" pitchFamily="18" charset="0"/>
              </a:rPr>
              <a:t>pictures</a:t>
            </a:r>
            <a:r>
              <a:rPr lang="fr-FR" b="1" dirty="0" smtClean="0">
                <a:latin typeface="Times New Roman" panose="02020603050405020304" pitchFamily="18" charset="0"/>
                <a:cs typeface="Times New Roman" panose="02020603050405020304" pitchFamily="18" charset="0"/>
              </a:rPr>
              <a:t> 1 and 2 </a:t>
            </a:r>
            <a:r>
              <a:rPr lang="fr-FR" b="1" dirty="0" err="1" smtClean="0">
                <a:latin typeface="Times New Roman" panose="02020603050405020304" pitchFamily="18" charset="0"/>
                <a:cs typeface="Times New Roman" panose="02020603050405020304" pitchFamily="18" charset="0"/>
              </a:rPr>
              <a:t>represent</a:t>
            </a:r>
            <a:r>
              <a:rPr lang="fr-FR" b="1" dirty="0" smtClean="0">
                <a:latin typeface="Times New Roman" panose="02020603050405020304" pitchFamily="18" charset="0"/>
                <a:cs typeface="Times New Roman" panose="02020603050405020304" pitchFamily="18" charset="0"/>
              </a:rPr>
              <a:t>?</a:t>
            </a:r>
            <a:br>
              <a:rPr lang="fr-FR" b="1" dirty="0" smtClean="0">
                <a:latin typeface="Times New Roman" panose="02020603050405020304" pitchFamily="18" charset="0"/>
                <a:cs typeface="Times New Roman" panose="02020603050405020304" pitchFamily="18" charset="0"/>
              </a:rPr>
            </a:br>
            <a:r>
              <a:rPr lang="fr-FR" b="1" dirty="0" smtClean="0">
                <a:solidFill>
                  <a:srgbClr val="FF0000"/>
                </a:solidFill>
                <a:latin typeface="Times New Roman" panose="02020603050405020304" pitchFamily="18" charset="0"/>
                <a:cs typeface="Times New Roman" panose="02020603050405020304" pitchFamily="18" charset="0"/>
              </a:rPr>
              <a:t>2-</a:t>
            </a:r>
            <a:r>
              <a:rPr lang="fr-FR" b="1" dirty="0" smtClean="0">
                <a:latin typeface="Times New Roman" panose="02020603050405020304" pitchFamily="18" charset="0"/>
                <a:cs typeface="Times New Roman" panose="02020603050405020304" pitchFamily="18" charset="0"/>
              </a:rPr>
              <a:t> In </a:t>
            </a:r>
            <a:r>
              <a:rPr lang="fr-FR" b="1" dirty="0" err="1" smtClean="0">
                <a:latin typeface="Times New Roman" panose="02020603050405020304" pitchFamily="18" charset="0"/>
                <a:cs typeface="Times New Roman" panose="02020603050405020304" pitchFamily="18" charset="0"/>
              </a:rPr>
              <a:t>what</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ways</a:t>
            </a:r>
            <a:r>
              <a:rPr lang="fr-FR" b="1" dirty="0" smtClean="0">
                <a:latin typeface="Times New Roman" panose="02020603050405020304" pitchFamily="18" charset="0"/>
                <a:cs typeface="Times New Roman" panose="02020603050405020304" pitchFamily="18" charset="0"/>
              </a:rPr>
              <a:t> are the </a:t>
            </a:r>
            <a:r>
              <a:rPr lang="fr-FR" b="1" dirty="0" err="1" smtClean="0">
                <a:latin typeface="Times New Roman" panose="02020603050405020304" pitchFamily="18" charset="0"/>
                <a:cs typeface="Times New Roman" panose="02020603050405020304" pitchFamily="18" charset="0"/>
              </a:rPr>
              <a:t>objects</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represented</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similar</a:t>
            </a:r>
            <a:r>
              <a:rPr lang="fr-FR" b="1" dirty="0" smtClean="0">
                <a:latin typeface="Times New Roman" panose="02020603050405020304" pitchFamily="18" charset="0"/>
                <a:cs typeface="Times New Roman" panose="02020603050405020304" pitchFamily="18" charset="0"/>
              </a:rPr>
              <a:t>?</a:t>
            </a:r>
            <a:br>
              <a:rPr lang="fr-FR" b="1" dirty="0" smtClean="0">
                <a:latin typeface="Times New Roman" panose="02020603050405020304" pitchFamily="18" charset="0"/>
                <a:cs typeface="Times New Roman" panose="02020603050405020304" pitchFamily="18" charset="0"/>
              </a:rPr>
            </a:br>
            <a:r>
              <a:rPr lang="fr-FR" b="1" dirty="0" smtClean="0">
                <a:solidFill>
                  <a:srgbClr val="FF0000"/>
                </a:solidFill>
                <a:latin typeface="Times New Roman" panose="02020603050405020304" pitchFamily="18" charset="0"/>
                <a:cs typeface="Times New Roman" panose="02020603050405020304" pitchFamily="18" charset="0"/>
              </a:rPr>
              <a:t>3-</a:t>
            </a:r>
            <a:r>
              <a:rPr lang="fr-FR" b="1" dirty="0" smtClean="0">
                <a:latin typeface="Times New Roman" panose="02020603050405020304" pitchFamily="18" charset="0"/>
                <a:cs typeface="Times New Roman" panose="02020603050405020304" pitchFamily="18" charset="0"/>
              </a:rPr>
              <a:t> In </a:t>
            </a:r>
            <a:r>
              <a:rPr lang="fr-FR" b="1" dirty="0" err="1" smtClean="0">
                <a:latin typeface="Times New Roman" panose="02020603050405020304" pitchFamily="18" charset="0"/>
                <a:cs typeface="Times New Roman" panose="02020603050405020304" pitchFamily="18" charset="0"/>
              </a:rPr>
              <a:t>what</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ways</a:t>
            </a:r>
            <a:r>
              <a:rPr lang="fr-FR" b="1" dirty="0" smtClean="0">
                <a:latin typeface="Times New Roman" panose="02020603050405020304" pitchFamily="18" charset="0"/>
                <a:cs typeface="Times New Roman" panose="02020603050405020304" pitchFamily="18" charset="0"/>
              </a:rPr>
              <a:t> are </a:t>
            </a:r>
            <a:r>
              <a:rPr lang="fr-FR" b="1" dirty="0" err="1" smtClean="0">
                <a:latin typeface="Times New Roman" panose="02020603050405020304" pitchFamily="18" charset="0"/>
                <a:cs typeface="Times New Roman" panose="02020603050405020304" pitchFamily="18" charset="0"/>
              </a:rPr>
              <a:t>they</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different</a:t>
            </a:r>
            <a:r>
              <a:rPr lang="fr-FR" b="1" dirty="0" smtClean="0">
                <a:latin typeface="Times New Roman" panose="02020603050405020304" pitchFamily="18" charset="0"/>
                <a:cs typeface="Times New Roman" panose="02020603050405020304" pitchFamily="18" charset="0"/>
              </a:rPr>
              <a:t>?</a:t>
            </a:r>
            <a:br>
              <a:rPr lang="fr-FR" b="1" dirty="0" smtClean="0">
                <a:latin typeface="Times New Roman" panose="02020603050405020304" pitchFamily="18" charset="0"/>
                <a:cs typeface="Times New Roman" panose="02020603050405020304" pitchFamily="18" charset="0"/>
              </a:rPr>
            </a:br>
            <a:r>
              <a:rPr lang="fr-FR" b="1" dirty="0" smtClean="0">
                <a:solidFill>
                  <a:srgbClr val="FF0000"/>
                </a:solidFill>
                <a:latin typeface="Times New Roman" panose="02020603050405020304" pitchFamily="18" charset="0"/>
                <a:cs typeface="Times New Roman" panose="02020603050405020304" pitchFamily="18" charset="0"/>
              </a:rPr>
              <a:t>4-</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What</a:t>
            </a:r>
            <a:r>
              <a:rPr lang="fr-FR" b="1" dirty="0" smtClean="0">
                <a:latin typeface="Times New Roman" panose="02020603050405020304" pitchFamily="18" charset="0"/>
                <a:cs typeface="Times New Roman" panose="02020603050405020304" pitchFamily="18" charset="0"/>
              </a:rPr>
              <a:t> are </a:t>
            </a:r>
            <a:r>
              <a:rPr lang="fr-FR" b="1" dirty="0" err="1" smtClean="0">
                <a:latin typeface="Times New Roman" panose="02020603050405020304" pitchFamily="18" charset="0"/>
                <a:cs typeface="Times New Roman" panose="02020603050405020304" pitchFamily="18" charset="0"/>
              </a:rPr>
              <a:t>space</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satelites</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used</a:t>
            </a:r>
            <a:r>
              <a:rPr lang="fr-FR" b="1" dirty="0" smtClean="0">
                <a:latin typeface="Times New Roman" panose="02020603050405020304" pitchFamily="18" charset="0"/>
                <a:cs typeface="Times New Roman" panose="02020603050405020304" pitchFamily="18" charset="0"/>
              </a:rPr>
              <a:t> for?</a:t>
            </a:r>
            <a:br>
              <a:rPr lang="fr-FR" b="1" dirty="0" smtClean="0">
                <a:latin typeface="Times New Roman" panose="02020603050405020304" pitchFamily="18" charset="0"/>
                <a:cs typeface="Times New Roman" panose="02020603050405020304" pitchFamily="18" charset="0"/>
              </a:rPr>
            </a:br>
            <a:r>
              <a:rPr lang="fr-FR" b="1" dirty="0" smtClean="0">
                <a:latin typeface="Times New Roman" panose="02020603050405020304" pitchFamily="18" charset="0"/>
                <a:cs typeface="Times New Roman" panose="02020603050405020304" pitchFamily="18" charset="0"/>
              </a:rPr>
              <a:t>Has </a:t>
            </a:r>
            <a:r>
              <a:rPr lang="fr-FR" b="1" dirty="0" err="1" smtClean="0">
                <a:latin typeface="Times New Roman" panose="02020603050405020304" pitchFamily="18" charset="0"/>
                <a:cs typeface="Times New Roman" panose="02020603050405020304" pitchFamily="18" charset="0"/>
              </a:rPr>
              <a:t>Algeria</a:t>
            </a:r>
            <a:r>
              <a:rPr lang="fr-FR" b="1" dirty="0" smtClean="0">
                <a:latin typeface="Times New Roman" panose="02020603050405020304" pitchFamily="18" charset="0"/>
                <a:cs typeface="Times New Roman" panose="02020603050405020304" pitchFamily="18" charset="0"/>
              </a:rPr>
              <a:t> a </a:t>
            </a:r>
            <a:r>
              <a:rPr lang="fr-FR" b="1" dirty="0" err="1" smtClean="0">
                <a:latin typeface="Times New Roman" panose="02020603050405020304" pitchFamily="18" charset="0"/>
                <a:cs typeface="Times New Roman" panose="02020603050405020304" pitchFamily="18" charset="0"/>
              </a:rPr>
              <a:t>space</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satelite</a:t>
            </a:r>
            <a:r>
              <a:rPr lang="fr-FR" b="1" dirty="0" smtClean="0">
                <a:latin typeface="Times New Roman" panose="02020603050405020304" pitchFamily="18" charset="0"/>
                <a:cs typeface="Times New Roman" panose="02020603050405020304" pitchFamily="18" charset="0"/>
              </a:rPr>
              <a:t> for </a:t>
            </a:r>
            <a:r>
              <a:rPr lang="fr-FR" b="1" dirty="0" err="1" smtClean="0">
                <a:latin typeface="Times New Roman" panose="02020603050405020304" pitchFamily="18" charset="0"/>
                <a:cs typeface="Times New Roman" panose="02020603050405020304" pitchFamily="18" charset="0"/>
              </a:rPr>
              <a:t>its</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own</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What</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is</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it</a:t>
            </a:r>
            <a:r>
              <a:rPr lang="fr-FR" b="1" dirty="0" smtClean="0">
                <a:latin typeface="Times New Roman" panose="02020603050405020304" pitchFamily="18" charset="0"/>
                <a:cs typeface="Times New Roman" panose="02020603050405020304" pitchFamily="18" charset="0"/>
              </a:rPr>
              <a:t> </a:t>
            </a:r>
            <a:r>
              <a:rPr lang="fr-FR" b="1" dirty="0" err="1" smtClean="0">
                <a:latin typeface="Times New Roman" panose="02020603050405020304" pitchFamily="18" charset="0"/>
                <a:cs typeface="Times New Roman" panose="02020603050405020304" pitchFamily="18" charset="0"/>
              </a:rPr>
              <a:t>called</a:t>
            </a:r>
            <a:r>
              <a:rPr lang="fr-FR" b="1" dirty="0" smtClean="0">
                <a:latin typeface="Times New Roman" panose="02020603050405020304" pitchFamily="18" charset="0"/>
                <a:cs typeface="Times New Roman" panose="02020603050405020304" pitchFamily="18" charset="0"/>
              </a:rPr>
              <a:t>?</a:t>
            </a:r>
            <a:br>
              <a:rPr lang="fr-FR" b="1" dirty="0" smtClean="0">
                <a:latin typeface="Times New Roman" panose="02020603050405020304" pitchFamily="18" charset="0"/>
                <a:cs typeface="Times New Roman" panose="02020603050405020304" pitchFamily="18" charset="0"/>
              </a:rPr>
            </a:b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117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06" y="-4942"/>
            <a:ext cx="12256306" cy="6862941"/>
          </a:xfrm>
        </p:spPr>
      </p:pic>
    </p:spTree>
    <p:extLst>
      <p:ext uri="{BB962C8B-B14F-4D97-AF65-F5344CB8AC3E}">
        <p14:creationId xmlns:p14="http://schemas.microsoft.com/office/powerpoint/2010/main" val="77065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3840" y="624841"/>
            <a:ext cx="11948160" cy="3505200"/>
          </a:xfrm>
        </p:spPr>
        <p:txBody>
          <a:bodyPr/>
          <a:lstStyle/>
          <a:p>
            <a:r>
              <a:rPr lang="fr-FR" b="1" dirty="0" err="1" smtClean="0">
                <a:solidFill>
                  <a:schemeClr val="accent2"/>
                </a:solidFill>
                <a:latin typeface="Times New Roman" panose="02020603050405020304" pitchFamily="18" charset="0"/>
                <a:cs typeface="Times New Roman" panose="02020603050405020304" pitchFamily="18" charset="0"/>
              </a:rPr>
              <a:t>What</a:t>
            </a:r>
            <a:r>
              <a:rPr lang="fr-FR" b="1" dirty="0" smtClean="0">
                <a:solidFill>
                  <a:schemeClr val="accent2"/>
                </a:solidFill>
                <a:latin typeface="Times New Roman" panose="02020603050405020304" pitchFamily="18" charset="0"/>
                <a:cs typeface="Times New Roman" panose="02020603050405020304" pitchFamily="18" charset="0"/>
              </a:rPr>
              <a:t> </a:t>
            </a:r>
            <a:r>
              <a:rPr lang="fr-FR" b="1" dirty="0" err="1" smtClean="0">
                <a:solidFill>
                  <a:schemeClr val="accent2"/>
                </a:solidFill>
                <a:latin typeface="Times New Roman" panose="02020603050405020304" pitchFamily="18" charset="0"/>
                <a:cs typeface="Times New Roman" panose="02020603050405020304" pitchFamily="18" charset="0"/>
              </a:rPr>
              <a:t>is</a:t>
            </a:r>
            <a:r>
              <a:rPr lang="fr-FR" b="1" dirty="0" smtClean="0">
                <a:solidFill>
                  <a:schemeClr val="accent2"/>
                </a:solidFill>
                <a:latin typeface="Times New Roman" panose="02020603050405020304" pitchFamily="18" charset="0"/>
                <a:cs typeface="Times New Roman" panose="02020603050405020304" pitchFamily="18" charset="0"/>
              </a:rPr>
              <a:t> the </a:t>
            </a:r>
            <a:r>
              <a:rPr lang="fr-FR" b="1" dirty="0" err="1" smtClean="0">
                <a:solidFill>
                  <a:schemeClr val="accent2"/>
                </a:solidFill>
                <a:latin typeface="Times New Roman" panose="02020603050405020304" pitchFamily="18" charset="0"/>
                <a:cs typeface="Times New Roman" panose="02020603050405020304" pitchFamily="18" charset="0"/>
              </a:rPr>
              <a:t>scientific</a:t>
            </a:r>
            <a:r>
              <a:rPr lang="fr-FR" b="1" dirty="0" smtClean="0">
                <a:solidFill>
                  <a:schemeClr val="accent2"/>
                </a:solidFill>
                <a:latin typeface="Times New Roman" panose="02020603050405020304" pitchFamily="18" charset="0"/>
                <a:cs typeface="Times New Roman" panose="02020603050405020304" pitchFamily="18" charset="0"/>
              </a:rPr>
              <a:t> </a:t>
            </a:r>
            <a:r>
              <a:rPr lang="fr-FR" b="1" dirty="0" err="1" smtClean="0">
                <a:solidFill>
                  <a:schemeClr val="accent2"/>
                </a:solidFill>
                <a:latin typeface="Times New Roman" panose="02020603050405020304" pitchFamily="18" charset="0"/>
                <a:cs typeface="Times New Roman" panose="02020603050405020304" pitchFamily="18" charset="0"/>
              </a:rPr>
              <a:t>study</a:t>
            </a:r>
            <a:r>
              <a:rPr lang="fr-FR" b="1" dirty="0" smtClean="0">
                <a:solidFill>
                  <a:schemeClr val="accent2"/>
                </a:solidFill>
                <a:latin typeface="Times New Roman" panose="02020603050405020304" pitchFamily="18" charset="0"/>
                <a:cs typeface="Times New Roman" panose="02020603050405020304" pitchFamily="18" charset="0"/>
              </a:rPr>
              <a:t> of </a:t>
            </a:r>
            <a:r>
              <a:rPr lang="fr-FR" b="1" dirty="0" err="1" smtClean="0">
                <a:solidFill>
                  <a:schemeClr val="accent2"/>
                </a:solidFill>
                <a:latin typeface="Times New Roman" panose="02020603050405020304" pitchFamily="18" charset="0"/>
                <a:cs typeface="Times New Roman" panose="02020603050405020304" pitchFamily="18" charset="0"/>
              </a:rPr>
              <a:t>planets</a:t>
            </a:r>
            <a:r>
              <a:rPr lang="fr-FR" b="1" dirty="0" smtClean="0">
                <a:solidFill>
                  <a:schemeClr val="accent2"/>
                </a:solidFill>
                <a:latin typeface="Times New Roman" panose="02020603050405020304" pitchFamily="18" charset="0"/>
                <a:cs typeface="Times New Roman" panose="02020603050405020304" pitchFamily="18" charset="0"/>
              </a:rPr>
              <a:t>, stars, </a:t>
            </a:r>
            <a:r>
              <a:rPr lang="fr-FR" b="1" dirty="0" err="1" smtClean="0">
                <a:solidFill>
                  <a:schemeClr val="accent2"/>
                </a:solidFill>
                <a:latin typeface="Times New Roman" panose="02020603050405020304" pitchFamily="18" charset="0"/>
                <a:cs typeface="Times New Roman" panose="02020603050405020304" pitchFamily="18" charset="0"/>
              </a:rPr>
              <a:t>moon</a:t>
            </a:r>
            <a:r>
              <a:rPr lang="fr-FR" b="1" dirty="0" smtClean="0">
                <a:solidFill>
                  <a:schemeClr val="accent2"/>
                </a:solidFill>
                <a:latin typeface="Times New Roman" panose="02020603050405020304" pitchFamily="18" charset="0"/>
                <a:cs typeface="Times New Roman" panose="02020603050405020304" pitchFamily="18" charset="0"/>
              </a:rPr>
              <a:t> and galaxies?</a:t>
            </a:r>
            <a:endParaRPr lang="fr-FR"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23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40" y="365125"/>
            <a:ext cx="11490960" cy="3353435"/>
          </a:xfrm>
        </p:spPr>
        <p:txBody>
          <a:bodyPr>
            <a:normAutofit fontScale="90000"/>
          </a:bodyPr>
          <a:lstStyle/>
          <a:p>
            <a:r>
              <a:rPr lang="fr-FR" b="1" dirty="0" smtClean="0">
                <a:solidFill>
                  <a:schemeClr val="accent2"/>
                </a:solidFill>
                <a:latin typeface="Times New Roman" panose="02020603050405020304" pitchFamily="18" charset="0"/>
                <a:cs typeface="Times New Roman" panose="02020603050405020304" pitchFamily="18" charset="0"/>
              </a:rPr>
              <a:t/>
            </a:r>
            <a:br>
              <a:rPr lang="fr-FR" b="1" dirty="0" smtClean="0">
                <a:solidFill>
                  <a:schemeClr val="accent2"/>
                </a:solidFill>
                <a:latin typeface="Times New Roman" panose="02020603050405020304" pitchFamily="18" charset="0"/>
                <a:cs typeface="Times New Roman" panose="02020603050405020304" pitchFamily="18" charset="0"/>
              </a:rPr>
            </a:br>
            <a:r>
              <a:rPr lang="fr-FR" b="1" dirty="0">
                <a:solidFill>
                  <a:schemeClr val="accent2"/>
                </a:solidFill>
                <a:latin typeface="Times New Roman" panose="02020603050405020304" pitchFamily="18" charset="0"/>
                <a:cs typeface="Times New Roman" panose="02020603050405020304" pitchFamily="18" charset="0"/>
              </a:rPr>
              <a:t/>
            </a:r>
            <a:br>
              <a:rPr lang="fr-FR" b="1" dirty="0">
                <a:solidFill>
                  <a:schemeClr val="accent2"/>
                </a:solidFill>
                <a:latin typeface="Times New Roman" panose="02020603050405020304" pitchFamily="18" charset="0"/>
                <a:cs typeface="Times New Roman" panose="02020603050405020304" pitchFamily="18" charset="0"/>
              </a:rPr>
            </a:br>
            <a:r>
              <a:rPr lang="fr-FR" b="1" dirty="0" smtClean="0">
                <a:solidFill>
                  <a:schemeClr val="accent2"/>
                </a:solidFill>
                <a:latin typeface="Times New Roman" panose="02020603050405020304" pitchFamily="18" charset="0"/>
                <a:cs typeface="Times New Roman" panose="02020603050405020304" pitchFamily="18" charset="0"/>
              </a:rPr>
              <a:t/>
            </a:r>
            <a:br>
              <a:rPr lang="fr-FR" b="1" dirty="0" smtClean="0">
                <a:solidFill>
                  <a:schemeClr val="accent2"/>
                </a:solidFill>
                <a:latin typeface="Times New Roman" panose="02020603050405020304" pitchFamily="18" charset="0"/>
                <a:cs typeface="Times New Roman" panose="02020603050405020304" pitchFamily="18" charset="0"/>
              </a:rPr>
            </a:br>
            <a:r>
              <a:rPr lang="fr-FR" b="1" dirty="0">
                <a:solidFill>
                  <a:schemeClr val="accent2"/>
                </a:solidFill>
                <a:latin typeface="Times New Roman" panose="02020603050405020304" pitchFamily="18" charset="0"/>
                <a:cs typeface="Times New Roman" panose="02020603050405020304" pitchFamily="18" charset="0"/>
              </a:rPr>
              <a:t/>
            </a:r>
            <a:br>
              <a:rPr lang="fr-FR" b="1" dirty="0">
                <a:solidFill>
                  <a:schemeClr val="accent2"/>
                </a:solidFill>
                <a:latin typeface="Times New Roman" panose="02020603050405020304" pitchFamily="18" charset="0"/>
                <a:cs typeface="Times New Roman" panose="02020603050405020304" pitchFamily="18" charset="0"/>
              </a:rPr>
            </a:br>
            <a:r>
              <a:rPr lang="fr-FR" sz="6000" b="1" dirty="0" err="1" smtClean="0">
                <a:solidFill>
                  <a:schemeClr val="accent2"/>
                </a:solidFill>
                <a:latin typeface="Times New Roman" panose="02020603050405020304" pitchFamily="18" charset="0"/>
                <a:cs typeface="Times New Roman" panose="02020603050405020304" pitchFamily="18" charset="0"/>
              </a:rPr>
              <a:t>Astronomy</a:t>
            </a:r>
            <a:r>
              <a:rPr lang="fr-FR" sz="6000" b="1" dirty="0" smtClean="0">
                <a:latin typeface="Times New Roman" panose="02020603050405020304" pitchFamily="18" charset="0"/>
                <a:cs typeface="Times New Roman" panose="02020603050405020304" pitchFamily="18" charset="0"/>
              </a:rPr>
              <a:t>:</a:t>
            </a:r>
            <a:r>
              <a:rPr lang="fr-FR" b="1" dirty="0" smtClean="0">
                <a:latin typeface="Times New Roman" panose="02020603050405020304" pitchFamily="18" charset="0"/>
                <a:cs typeface="Times New Roman" panose="02020603050405020304" pitchFamily="18" charset="0"/>
              </a:rPr>
              <a:t> </a:t>
            </a:r>
            <a:r>
              <a:rPr lang="fr-FR" sz="6000" b="1" dirty="0" smtClean="0">
                <a:latin typeface="Times New Roman" panose="02020603050405020304" pitchFamily="18" charset="0"/>
                <a:cs typeface="Times New Roman" panose="02020603050405020304" pitchFamily="18" charset="0"/>
              </a:rPr>
              <a:t> </a:t>
            </a:r>
            <a:r>
              <a:rPr lang="fr-FR" sz="6000" b="1" dirty="0" err="1" smtClean="0">
                <a:latin typeface="Times New Roman" panose="02020603050405020304" pitchFamily="18" charset="0"/>
                <a:cs typeface="Times New Roman" panose="02020603050405020304" pitchFamily="18" charset="0"/>
              </a:rPr>
              <a:t>is</a:t>
            </a:r>
            <a:r>
              <a:rPr lang="fr-FR" sz="6000" b="1" dirty="0" smtClean="0">
                <a:latin typeface="Times New Roman" panose="02020603050405020304" pitchFamily="18" charset="0"/>
                <a:cs typeface="Times New Roman" panose="02020603050405020304" pitchFamily="18" charset="0"/>
              </a:rPr>
              <a:t> </a:t>
            </a:r>
            <a:r>
              <a:rPr lang="en-US" sz="6000" dirty="0" smtClean="0"/>
              <a:t>a</a:t>
            </a:r>
            <a:r>
              <a:rPr lang="en-US" sz="60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hlinkClick r:id="rId2" tooltip="Natural science"/>
              </a:rPr>
              <a:t>natural science</a:t>
            </a:r>
            <a:r>
              <a:rPr lang="en-US" sz="6000" dirty="0">
                <a:latin typeface="Times New Roman" panose="02020603050405020304" pitchFamily="18" charset="0"/>
                <a:cs typeface="Times New Roman" panose="02020603050405020304" pitchFamily="18" charset="0"/>
              </a:rPr>
              <a:t> that is the study of </a:t>
            </a:r>
            <a:r>
              <a:rPr lang="en-US" sz="6000" dirty="0">
                <a:latin typeface="Times New Roman" panose="02020603050405020304" pitchFamily="18" charset="0"/>
                <a:cs typeface="Times New Roman" panose="02020603050405020304" pitchFamily="18" charset="0"/>
                <a:hlinkClick r:id="rId3" tooltip="Astronomical object"/>
              </a:rPr>
              <a:t>celestial objects</a:t>
            </a:r>
            <a:r>
              <a:rPr lang="en-US" sz="6000" dirty="0">
                <a:latin typeface="Times New Roman" panose="02020603050405020304" pitchFamily="18" charset="0"/>
                <a:cs typeface="Times New Roman" panose="02020603050405020304" pitchFamily="18" charset="0"/>
              </a:rPr>
              <a:t> (such as </a:t>
            </a:r>
            <a:r>
              <a:rPr lang="en-US" sz="6000" dirty="0" err="1">
                <a:latin typeface="Times New Roman" panose="02020603050405020304" pitchFamily="18" charset="0"/>
                <a:cs typeface="Times New Roman" panose="02020603050405020304" pitchFamily="18" charset="0"/>
                <a:hlinkClick r:id="rId4" tooltip="Natural satellite"/>
              </a:rPr>
              <a:t>moons</a:t>
            </a:r>
            <a:r>
              <a:rPr lang="en-US" sz="6000" dirty="0" err="1">
                <a:latin typeface="Times New Roman" panose="02020603050405020304" pitchFamily="18" charset="0"/>
                <a:cs typeface="Times New Roman" panose="02020603050405020304" pitchFamily="18" charset="0"/>
              </a:rPr>
              <a:t>,</a:t>
            </a:r>
            <a:r>
              <a:rPr lang="en-US" sz="6000" dirty="0" err="1">
                <a:latin typeface="Times New Roman" panose="02020603050405020304" pitchFamily="18" charset="0"/>
                <a:cs typeface="Times New Roman" panose="02020603050405020304" pitchFamily="18" charset="0"/>
                <a:hlinkClick r:id="rId5" tooltip="Planet"/>
              </a:rPr>
              <a:t>planets</a:t>
            </a:r>
            <a:r>
              <a:rPr lang="en-US" sz="60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hlinkClick r:id="rId6" tooltip="Star"/>
              </a:rPr>
              <a:t>stars</a:t>
            </a:r>
            <a:r>
              <a:rPr lang="en-US" sz="60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hlinkClick r:id="rId7" tooltip="Nebula"/>
              </a:rPr>
              <a:t>nebulae</a:t>
            </a:r>
            <a:r>
              <a:rPr lang="en-US" sz="6000" dirty="0">
                <a:latin typeface="Times New Roman" panose="02020603050405020304" pitchFamily="18" charset="0"/>
                <a:cs typeface="Times New Roman" panose="02020603050405020304" pitchFamily="18" charset="0"/>
              </a:rPr>
              <a:t>, and </a:t>
            </a:r>
            <a:r>
              <a:rPr lang="en-US" sz="6000" dirty="0">
                <a:latin typeface="Times New Roman" panose="02020603050405020304" pitchFamily="18" charset="0"/>
                <a:cs typeface="Times New Roman" panose="02020603050405020304" pitchFamily="18" charset="0"/>
                <a:hlinkClick r:id="rId8" tooltip="Galaxy"/>
              </a:rPr>
              <a:t>galaxies</a:t>
            </a:r>
            <a:r>
              <a:rPr lang="en-US" sz="6000" dirty="0">
                <a:latin typeface="Times New Roman" panose="02020603050405020304" pitchFamily="18" charset="0"/>
                <a:cs typeface="Times New Roman" panose="02020603050405020304" pitchFamily="18" charset="0"/>
              </a:rPr>
              <a:t>), the </a:t>
            </a:r>
            <a:r>
              <a:rPr lang="en-US" sz="6000" dirty="0">
                <a:latin typeface="Times New Roman" panose="02020603050405020304" pitchFamily="18" charset="0"/>
                <a:cs typeface="Times New Roman" panose="02020603050405020304" pitchFamily="18" charset="0"/>
                <a:hlinkClick r:id="rId9" tooltip="Physics"/>
              </a:rPr>
              <a:t>physics</a:t>
            </a:r>
            <a:r>
              <a:rPr lang="en-US" sz="60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hlinkClick r:id="rId10" tooltip="Chemistry"/>
              </a:rPr>
              <a:t>chemistry</a:t>
            </a:r>
            <a:r>
              <a:rPr lang="en-US" sz="6000" dirty="0">
                <a:latin typeface="Times New Roman" panose="02020603050405020304" pitchFamily="18" charset="0"/>
                <a:cs typeface="Times New Roman" panose="02020603050405020304" pitchFamily="18" charset="0"/>
              </a:rPr>
              <a:t>, and </a:t>
            </a:r>
            <a:r>
              <a:rPr lang="en-US" sz="6000" dirty="0">
                <a:latin typeface="Times New Roman" panose="02020603050405020304" pitchFamily="18" charset="0"/>
                <a:cs typeface="Times New Roman" panose="02020603050405020304" pitchFamily="18" charset="0"/>
                <a:hlinkClick r:id="rId11" tooltip="Chronology of the universe"/>
              </a:rPr>
              <a:t>evolution</a:t>
            </a:r>
            <a:r>
              <a:rPr lang="en-US" sz="6000" dirty="0">
                <a:latin typeface="Times New Roman" panose="02020603050405020304" pitchFamily="18" charset="0"/>
                <a:cs typeface="Times New Roman" panose="02020603050405020304" pitchFamily="18" charset="0"/>
              </a:rPr>
              <a:t> of such objects, and phenomena that originate outside the </a:t>
            </a:r>
            <a:r>
              <a:rPr lang="en-US" sz="6000" dirty="0">
                <a:latin typeface="Times New Roman" panose="02020603050405020304" pitchFamily="18" charset="0"/>
                <a:cs typeface="Times New Roman" panose="02020603050405020304" pitchFamily="18" charset="0"/>
                <a:hlinkClick r:id="rId12" tooltip="Atmosphere of Earth"/>
              </a:rPr>
              <a:t>atmosphere of Earth</a:t>
            </a:r>
            <a:endParaRPr lang="fr-FR" sz="60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83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813559"/>
          </a:xfrm>
        </p:spPr>
        <p:txBody>
          <a:bodyPr>
            <a:normAutofit/>
          </a:bodyPr>
          <a:lstStyle/>
          <a:p>
            <a:r>
              <a:rPr lang="fr-FR" sz="4000" b="1" dirty="0" smtClean="0">
                <a:solidFill>
                  <a:srgbClr val="7030A0"/>
                </a:solidFill>
                <a:latin typeface="Times New Roman" panose="02020603050405020304" pitchFamily="18" charset="0"/>
                <a:cs typeface="Times New Roman" panose="02020603050405020304" pitchFamily="18" charset="0"/>
              </a:rPr>
              <a:t>Do </a:t>
            </a:r>
            <a:r>
              <a:rPr lang="fr-FR" sz="4000" b="1" dirty="0" err="1" smtClean="0">
                <a:solidFill>
                  <a:srgbClr val="7030A0"/>
                </a:solidFill>
                <a:latin typeface="Times New Roman" panose="02020603050405020304" pitchFamily="18" charset="0"/>
                <a:cs typeface="Times New Roman" panose="02020603050405020304" pitchFamily="18" charset="0"/>
              </a:rPr>
              <a:t>you</a:t>
            </a:r>
            <a:r>
              <a:rPr lang="fr-FR" sz="4000" b="1" dirty="0" smtClean="0">
                <a:solidFill>
                  <a:srgbClr val="7030A0"/>
                </a:solidFill>
                <a:latin typeface="Times New Roman" panose="02020603050405020304" pitchFamily="18" charset="0"/>
                <a:cs typeface="Times New Roman" panose="02020603050405020304" pitchFamily="18" charset="0"/>
              </a:rPr>
              <a:t> know the Royal </a:t>
            </a:r>
            <a:r>
              <a:rPr lang="fr-FR" sz="4000" b="1" dirty="0" err="1" smtClean="0">
                <a:solidFill>
                  <a:srgbClr val="7030A0"/>
                </a:solidFill>
                <a:latin typeface="Times New Roman" panose="02020603050405020304" pitchFamily="18" charset="0"/>
                <a:cs typeface="Times New Roman" panose="02020603050405020304" pitchFamily="18" charset="0"/>
              </a:rPr>
              <a:t>Observatory</a:t>
            </a:r>
            <a:r>
              <a:rPr lang="fr-FR" sz="4000" b="1" dirty="0" smtClean="0">
                <a:solidFill>
                  <a:srgbClr val="7030A0"/>
                </a:solidFill>
                <a:latin typeface="Times New Roman" panose="02020603050405020304" pitchFamily="18" charset="0"/>
                <a:cs typeface="Times New Roman" panose="02020603050405020304" pitchFamily="18" charset="0"/>
              </a:rPr>
              <a:t> GREENWISH?</a:t>
            </a:r>
            <a:endParaRPr lang="fr-FR" sz="4000" b="1" dirty="0">
              <a:solidFill>
                <a:srgbClr val="7030A0"/>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08760"/>
            <a:ext cx="12192000" cy="5349240"/>
          </a:xfrm>
        </p:spPr>
      </p:pic>
    </p:spTree>
    <p:extLst>
      <p:ext uri="{BB962C8B-B14F-4D97-AF65-F5344CB8AC3E}">
        <p14:creationId xmlns:p14="http://schemas.microsoft.com/office/powerpoint/2010/main" val="156333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680" y="1676400"/>
            <a:ext cx="10866120" cy="5181600"/>
          </a:xfrm>
        </p:spPr>
        <p:txBody>
          <a:bodyPr>
            <a:norm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was </a:t>
            </a:r>
            <a:r>
              <a:rPr lang="en-US" sz="4800" b="1" dirty="0">
                <a:solidFill>
                  <a:srgbClr val="0070C0"/>
                </a:solidFill>
                <a:latin typeface="Times New Roman" panose="02020603050405020304" pitchFamily="18" charset="0"/>
                <a:cs typeface="Times New Roman" panose="02020603050405020304" pitchFamily="18" charset="0"/>
              </a:rPr>
              <a:t>founded by order of King Charles </a:t>
            </a:r>
            <a:r>
              <a:rPr lang="en-US" sz="4800" b="1" dirty="0" smtClean="0">
                <a:solidFill>
                  <a:srgbClr val="0070C0"/>
                </a:solidFill>
                <a:latin typeface="Times New Roman" panose="02020603050405020304" pitchFamily="18" charset="0"/>
                <a:cs typeface="Times New Roman" panose="02020603050405020304" pitchFamily="18" charset="0"/>
              </a:rPr>
              <a:t>II in London </a:t>
            </a:r>
            <a:r>
              <a:rPr lang="en-US" sz="4800" b="1" dirty="0">
                <a:solidFill>
                  <a:srgbClr val="0070C0"/>
                </a:solidFill>
                <a:latin typeface="Times New Roman" panose="02020603050405020304" pitchFamily="18" charset="0"/>
                <a:cs typeface="Times New Roman" panose="02020603050405020304" pitchFamily="18" charset="0"/>
              </a:rPr>
              <a:t>to study astronomy and to fix </a:t>
            </a:r>
            <a:r>
              <a:rPr lang="en-US" sz="4800" b="1" dirty="0" smtClean="0">
                <a:solidFill>
                  <a:srgbClr val="0070C0"/>
                </a:solidFill>
                <a:latin typeface="Times New Roman" panose="02020603050405020304" pitchFamily="18" charset="0"/>
                <a:cs typeface="Times New Roman" panose="02020603050405020304" pitchFamily="18" charset="0"/>
              </a:rPr>
              <a:t>longitude.</a:t>
            </a:r>
            <a:br>
              <a:rPr lang="en-US" sz="4800" b="1" dirty="0" smtClean="0">
                <a:solidFill>
                  <a:srgbClr val="0070C0"/>
                </a:solidFill>
                <a:latin typeface="Times New Roman" panose="02020603050405020304" pitchFamily="18" charset="0"/>
                <a:cs typeface="Times New Roman" panose="02020603050405020304" pitchFamily="18" charset="0"/>
              </a:rPr>
            </a:br>
            <a:r>
              <a:rPr lang="en-US" sz="4800" b="1" dirty="0" smtClean="0">
                <a:solidFill>
                  <a:srgbClr val="0070C0"/>
                </a:solidFill>
                <a:latin typeface="Times New Roman" panose="02020603050405020304" pitchFamily="18" charset="0"/>
                <a:cs typeface="Times New Roman" panose="02020603050405020304" pitchFamily="18" charset="0"/>
              </a:rPr>
              <a:t/>
            </a:r>
            <a:br>
              <a:rPr lang="en-US" sz="4800" b="1" dirty="0" smtClean="0">
                <a:solidFill>
                  <a:srgbClr val="0070C0"/>
                </a:solidFill>
                <a:latin typeface="Times New Roman" panose="02020603050405020304" pitchFamily="18" charset="0"/>
                <a:cs typeface="Times New Roman" panose="02020603050405020304" pitchFamily="18" charset="0"/>
              </a:rPr>
            </a:br>
            <a:r>
              <a:rPr lang="en-US" sz="4800" b="1" dirty="0" smtClean="0">
                <a:solidFill>
                  <a:schemeClr val="accent4">
                    <a:lumMod val="75000"/>
                  </a:schemeClr>
                </a:solidFill>
                <a:latin typeface="Times New Roman" panose="02020603050405020304" pitchFamily="18" charset="0"/>
                <a:cs typeface="Times New Roman" panose="02020603050405020304" pitchFamily="18" charset="0"/>
              </a:rPr>
              <a:t>Is there similar observatory in Algeria?</a:t>
            </a:r>
            <a:endParaRPr lang="fr-FR" sz="4800" b="1"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52400"/>
            <a:ext cx="9875520" cy="1935480"/>
          </a:xfrm>
        </p:spPr>
      </p:pic>
    </p:spTree>
    <p:extLst>
      <p:ext uri="{BB962C8B-B14F-4D97-AF65-F5344CB8AC3E}">
        <p14:creationId xmlns:p14="http://schemas.microsoft.com/office/powerpoint/2010/main" val="37040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 y="-152399"/>
            <a:ext cx="11247120" cy="1325879"/>
          </a:xfrm>
        </p:spPr>
        <p:txBody>
          <a:bodyPr/>
          <a:lstStyle/>
          <a:p>
            <a:r>
              <a:rPr lang="fr-FR" b="1" dirty="0" smtClean="0">
                <a:solidFill>
                  <a:srgbClr val="0070C0"/>
                </a:solidFill>
                <a:latin typeface="Times New Roman" panose="02020603050405020304" pitchFamily="18" charset="0"/>
                <a:cs typeface="Times New Roman" panose="02020603050405020304" pitchFamily="18" charset="0"/>
              </a:rPr>
              <a:t> </a:t>
            </a:r>
            <a:endParaRPr lang="fr-FR" b="1" dirty="0">
              <a:solidFill>
                <a:srgbClr val="0070C0"/>
              </a:solidFill>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96602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36080"/>
          </a:xfrm>
        </p:spPr>
      </p:pic>
    </p:spTree>
    <p:extLst>
      <p:ext uri="{BB962C8B-B14F-4D97-AF65-F5344CB8AC3E}">
        <p14:creationId xmlns:p14="http://schemas.microsoft.com/office/powerpoint/2010/main" val="229586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7306"/>
            <a:ext cx="12192000" cy="6955306"/>
          </a:xfrm>
        </p:spPr>
      </p:pic>
    </p:spTree>
    <p:extLst>
      <p:ext uri="{BB962C8B-B14F-4D97-AF65-F5344CB8AC3E}">
        <p14:creationId xmlns:p14="http://schemas.microsoft.com/office/powerpoint/2010/main" val="95568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69</Words>
  <Application>Microsoft Office PowerPoint</Application>
  <PresentationFormat>Grand écran</PresentationFormat>
  <Paragraphs>8</Paragraphs>
  <Slides>15</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Times New Roman</vt:lpstr>
      <vt:lpstr>Thème Office</vt:lpstr>
      <vt:lpstr>What do the pictures represent?</vt:lpstr>
      <vt:lpstr>Présentation PowerPoint</vt:lpstr>
      <vt:lpstr>What is the scientific study of planets, stars, moon and galaxies?</vt:lpstr>
      <vt:lpstr>    Astronomy:  is a natural science that is the study of celestial objects (such as moons,planets, stars, nebulae, and galaxies), the physics, chemistry, and evolution of such objects, and phenomena that originate outside the atmosphere of Earth</vt:lpstr>
      <vt:lpstr>Do you know the Royal Observatory GREENWISH?</vt:lpstr>
      <vt:lpstr>was founded by order of King Charles II in London to study astronomy and to fix longitude.  Is there similar observatory in Algeria?</vt:lpstr>
      <vt:lpstr> </vt:lpstr>
      <vt:lpstr>Présentation PowerPoint</vt:lpstr>
      <vt:lpstr>Présentation PowerPoint</vt:lpstr>
      <vt:lpstr>Présentation PowerPoint</vt:lpstr>
      <vt:lpstr>Présentation PowerPoint</vt:lpstr>
      <vt:lpstr>What is the difference between an astronauts and an astronomer?</vt:lpstr>
      <vt:lpstr>Présentation PowerPoint</vt:lpstr>
      <vt:lpstr>Présentation PowerPoint</vt:lpstr>
      <vt:lpstr>Look at the pictures above and discuss the following question? 1- What do pictures 1 and 2 represent? 2- In what ways are the objects represented similar? 3- In what ways are they different? 4- What are space satelites used for? Has Algeria a space satelite for its own? What is it called?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MOUICI23</dc:creator>
  <cp:lastModifiedBy>MOUICI23</cp:lastModifiedBy>
  <cp:revision>9</cp:revision>
  <dcterms:created xsi:type="dcterms:W3CDTF">2014-02-22T13:18:12Z</dcterms:created>
  <dcterms:modified xsi:type="dcterms:W3CDTF">2014-02-22T19:22:40Z</dcterms:modified>
</cp:coreProperties>
</file>