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B1F5-AFE8-4AD3-AB32-E27F7B8337FF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0E01-E046-4398-8F8C-74C88664A4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049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B1F5-AFE8-4AD3-AB32-E27F7B8337FF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0E01-E046-4398-8F8C-74C88664A4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367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B1F5-AFE8-4AD3-AB32-E27F7B8337FF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0E01-E046-4398-8F8C-74C88664A4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342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B1F5-AFE8-4AD3-AB32-E27F7B8337FF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0E01-E046-4398-8F8C-74C88664A4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158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B1F5-AFE8-4AD3-AB32-E27F7B8337FF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0E01-E046-4398-8F8C-74C88664A4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981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B1F5-AFE8-4AD3-AB32-E27F7B8337FF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0E01-E046-4398-8F8C-74C88664A4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71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B1F5-AFE8-4AD3-AB32-E27F7B8337FF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0E01-E046-4398-8F8C-74C88664A4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8881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B1F5-AFE8-4AD3-AB32-E27F7B8337FF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0E01-E046-4398-8F8C-74C88664A4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6698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B1F5-AFE8-4AD3-AB32-E27F7B8337FF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0E01-E046-4398-8F8C-74C88664A4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518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B1F5-AFE8-4AD3-AB32-E27F7B8337FF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0E01-E046-4398-8F8C-74C88664A4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542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0B1F5-AFE8-4AD3-AB32-E27F7B8337FF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00E01-E046-4398-8F8C-74C88664A4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7409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B1F5-AFE8-4AD3-AB32-E27F7B8337FF}" type="datetimeFigureOut">
              <a:rPr lang="fr-FR" smtClean="0"/>
              <a:pPr/>
              <a:t>30/01/2015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00E01-E046-4398-8F8C-74C88664A4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769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0925" y="2708920"/>
            <a:ext cx="4040188" cy="504056"/>
          </a:xfrm>
        </p:spPr>
        <p:txBody>
          <a:bodyPr>
            <a:normAutofit/>
          </a:bodyPr>
          <a:lstStyle/>
          <a:p>
            <a:r>
              <a:rPr lang="fr-FR" dirty="0" smtClean="0"/>
              <a:t>             EL </a:t>
            </a:r>
            <a:r>
              <a:rPr lang="fr-FR" dirty="0" err="1" smtClean="0"/>
              <a:t>Battani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3024335" cy="237626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88024" y="2794321"/>
            <a:ext cx="4041775" cy="639762"/>
          </a:xfrm>
        </p:spPr>
        <p:txBody>
          <a:bodyPr/>
          <a:lstStyle/>
          <a:p>
            <a:r>
              <a:rPr lang="fr-FR" dirty="0" smtClean="0"/>
              <a:t>        </a:t>
            </a:r>
            <a:r>
              <a:rPr lang="fr-FR" dirty="0" err="1" smtClean="0"/>
              <a:t>Jaber</a:t>
            </a:r>
            <a:r>
              <a:rPr lang="fr-FR" dirty="0" smtClean="0"/>
              <a:t> </a:t>
            </a:r>
            <a:r>
              <a:rPr lang="fr-FR" dirty="0" err="1" smtClean="0"/>
              <a:t>Iben</a:t>
            </a:r>
            <a:r>
              <a:rPr lang="fr-FR" dirty="0" smtClean="0"/>
              <a:t> </a:t>
            </a:r>
            <a:r>
              <a:rPr lang="fr-FR" dirty="0" err="1" smtClean="0"/>
              <a:t>Hayan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115616" y="5876924"/>
            <a:ext cx="6624736" cy="576412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El Khawarizmi</a:t>
            </a:r>
            <a:endParaRPr lang="fr-FR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8098" y="3429000"/>
            <a:ext cx="280603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378904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solidFill>
                  <a:srgbClr val="FF0000"/>
                </a:solidFill>
              </a:rPr>
              <a:t>Who</a:t>
            </a:r>
            <a:r>
              <a:rPr lang="fr-FR" sz="3600" dirty="0" smtClean="0">
                <a:solidFill>
                  <a:srgbClr val="FF0000"/>
                </a:solidFill>
              </a:rPr>
              <a:t> are </a:t>
            </a:r>
            <a:r>
              <a:rPr lang="fr-FR" sz="3600" dirty="0" err="1" smtClean="0">
                <a:solidFill>
                  <a:srgbClr val="FF0000"/>
                </a:solidFill>
              </a:rPr>
              <a:t>these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3600" dirty="0" err="1" smtClean="0">
                <a:solidFill>
                  <a:srgbClr val="FF0000"/>
                </a:solidFill>
              </a:rPr>
              <a:t>persons</a:t>
            </a:r>
            <a:r>
              <a:rPr lang="fr-FR" sz="3600" dirty="0" smtClean="0">
                <a:solidFill>
                  <a:srgbClr val="FF0000"/>
                </a:solidFill>
              </a:rPr>
              <a:t>?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1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544616" cy="850106"/>
          </a:xfrm>
          <a:solidFill>
            <a:schemeClr val="accent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fr-FR" dirty="0" smtClean="0"/>
              <a:t>House of </a:t>
            </a:r>
            <a:r>
              <a:rPr lang="fr-FR" dirty="0" err="1" smtClean="0"/>
              <a:t>wisdom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1985" y="4005064"/>
            <a:ext cx="2981325" cy="2119882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14" y="1628800"/>
            <a:ext cx="33843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7104" y="1556792"/>
            <a:ext cx="3066206" cy="22322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293096"/>
            <a:ext cx="3126482" cy="21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09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7704856" cy="936104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scientist</a:t>
            </a:r>
            <a:r>
              <a:rPr lang="fr-FR" dirty="0" smtClean="0"/>
              <a:t> do?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725144"/>
          </a:xfrm>
        </p:spPr>
      </p:pic>
    </p:spTree>
    <p:extLst>
      <p:ext uri="{BB962C8B-B14F-4D97-AF65-F5344CB8AC3E}">
        <p14:creationId xmlns:p14="http://schemas.microsoft.com/office/powerpoint/2010/main" xmlns="" val="38606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/>
          <a:lstStyle/>
          <a:p>
            <a:r>
              <a:rPr lang="fr-FR" dirty="0" err="1" smtClean="0"/>
              <a:t>Moorish</a:t>
            </a:r>
            <a:r>
              <a:rPr lang="fr-FR" dirty="0" smtClean="0"/>
              <a:t> astrolabe 1054 Cordoba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586"/>
            <a:ext cx="9036496" cy="5649491"/>
          </a:xfrm>
        </p:spPr>
      </p:pic>
    </p:spTree>
    <p:extLst>
      <p:ext uri="{BB962C8B-B14F-4D97-AF65-F5344CB8AC3E}">
        <p14:creationId xmlns:p14="http://schemas.microsoft.com/office/powerpoint/2010/main" xmlns="" val="340626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28</Words>
  <Application>Microsoft Office PowerPoint</Application>
  <PresentationFormat>Affichage à l'écran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El Khawarizmi</vt:lpstr>
      <vt:lpstr>House of wisdom</vt:lpstr>
      <vt:lpstr>What do these two scientist do?</vt:lpstr>
      <vt:lpstr>Moorish astrolabe 1054 Cordoba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Moukran</dc:creator>
  <cp:lastModifiedBy>Admin</cp:lastModifiedBy>
  <cp:revision>10</cp:revision>
  <dcterms:created xsi:type="dcterms:W3CDTF">2014-01-17T17:48:21Z</dcterms:created>
  <dcterms:modified xsi:type="dcterms:W3CDTF">2015-01-30T22:28:02Z</dcterms:modified>
</cp:coreProperties>
</file>