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005E-D7E9-4202-BCCC-0892F09024D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B7FE-47A9-4C63-AB20-235AB73F2C81}" type="slidenum">
              <a:rPr lang="en-US" smtClean="0"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005E-D7E9-4202-BCCC-0892F09024D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B7FE-47A9-4C63-AB20-235AB73F2C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005E-D7E9-4202-BCCC-0892F09024D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B7FE-47A9-4C63-AB20-235AB73F2C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005E-D7E9-4202-BCCC-0892F09024D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B7FE-47A9-4C63-AB20-235AB73F2C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005E-D7E9-4202-BCCC-0892F09024D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B7FE-47A9-4C63-AB20-235AB73F2C81}" type="slidenum">
              <a:rPr lang="en-US" smtClean="0"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005E-D7E9-4202-BCCC-0892F09024D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B7FE-47A9-4C63-AB20-235AB73F2C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005E-D7E9-4202-BCCC-0892F09024D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B7FE-47A9-4C63-AB20-235AB73F2C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005E-D7E9-4202-BCCC-0892F09024D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B7FE-47A9-4C63-AB20-235AB73F2C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005E-D7E9-4202-BCCC-0892F09024D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B7FE-47A9-4C63-AB20-235AB73F2C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005E-D7E9-4202-BCCC-0892F09024D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B7FE-47A9-4C63-AB20-235AB73F2C81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005E-D7E9-4202-BCCC-0892F09024D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A8B7FE-47A9-4C63-AB20-235AB73F2C81}" type="slidenum">
              <a:rPr lang="en-US" smtClean="0"/>
              <a:t>‹N°›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18005E-D7E9-4202-BCCC-0892F09024D9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A8B7FE-47A9-4C63-AB20-235AB73F2C81}" type="slidenum">
              <a:rPr lang="en-US" smtClean="0"/>
              <a:t>‹N°›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864095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/>
              <a:t>WEDNESDAY, FEBRUARY 4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2015</a:t>
            </a:r>
            <a:endParaRPr lang="en-US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992888" cy="328992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/>
              <a:t>Sequence : read and consider lesson: reading </a:t>
            </a:r>
            <a:br>
              <a:rPr lang="en-US" sz="4800" dirty="0" smtClean="0"/>
            </a:br>
            <a:r>
              <a:rPr lang="en-US" sz="4800" dirty="0" smtClean="0"/>
              <a:t>text: how is your energy balance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473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5554960" cy="1224136"/>
          </a:xfrm>
        </p:spPr>
        <p:txBody>
          <a:bodyPr>
            <a:normAutofit fontScale="9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TEXT: HOW IS YOUR ENERGY BALANCE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2"/>
          </p:nvPr>
        </p:nvSpPr>
        <p:spPr>
          <a:xfrm>
            <a:off x="457200" y="1700808"/>
            <a:ext cx="5554960" cy="4425355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u="sng" dirty="0" smtClean="0"/>
              <a:t>Activity one </a:t>
            </a:r>
            <a:r>
              <a:rPr lang="en-US" sz="2800" b="1" dirty="0" smtClean="0"/>
              <a:t>: skim through the text and say what each paragraph  speak about,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u="sng" dirty="0" smtClean="0"/>
              <a:t>Activity two</a:t>
            </a:r>
            <a:r>
              <a:rPr lang="en-US" sz="2800" b="1" dirty="0" smtClean="0"/>
              <a:t>: taking a closer look p113</a:t>
            </a:r>
          </a:p>
          <a:p>
            <a:r>
              <a:rPr lang="en-US" sz="2800" b="1" dirty="0" smtClean="0"/>
              <a:t>Now  read the text and mark the statements with true or false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0152" y="1484785"/>
            <a:ext cx="2746648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34076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64807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answers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160840" cy="415401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712968" cy="573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873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690864" cy="1162050"/>
          </a:xfrm>
        </p:spPr>
        <p:txBody>
          <a:bodyPr/>
          <a:lstStyle/>
          <a:p>
            <a:r>
              <a:rPr lang="en-US" dirty="0" smtClean="0"/>
              <a:t>Activity : scan the text to answer these questions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5050904" cy="469106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The questions are: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How can we maintain our energy balance?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What are the two (2) possibilities to loose our energy balance?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Why can't people succeed to keep their energy balance nowadays?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What are the junk foods?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Are the consequences of the loss of energy balance negative? JUSTIFY  </a:t>
            </a:r>
          </a:p>
          <a:p>
            <a:endParaRPr lang="en-US" sz="2400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908720"/>
            <a:ext cx="2857500" cy="4536504"/>
          </a:xfrm>
        </p:spPr>
      </p:pic>
    </p:spTree>
    <p:extLst>
      <p:ext uri="{BB962C8B-B14F-4D97-AF65-F5344CB8AC3E}">
        <p14:creationId xmlns:p14="http://schemas.microsoft.com/office/powerpoint/2010/main" val="155789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ANSWERS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08720"/>
            <a:ext cx="8661648" cy="55446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 e maintain </a:t>
            </a:r>
            <a:r>
              <a:rPr lang="en-US" dirty="0" smtClean="0">
                <a:solidFill>
                  <a:srgbClr val="7030A0"/>
                </a:solidFill>
              </a:rPr>
              <a:t>our energy balance </a:t>
            </a:r>
            <a:r>
              <a:rPr lang="en-US" dirty="0" smtClean="0"/>
              <a:t>when we eat </a:t>
            </a:r>
            <a:r>
              <a:rPr lang="en-US" dirty="0" smtClean="0">
                <a:solidFill>
                  <a:srgbClr val="7030A0"/>
                </a:solidFill>
              </a:rPr>
              <a:t>enough </a:t>
            </a:r>
            <a:r>
              <a:rPr lang="en-US" dirty="0" smtClean="0"/>
              <a:t>food for </a:t>
            </a:r>
            <a:r>
              <a:rPr lang="en-US" dirty="0" smtClean="0">
                <a:solidFill>
                  <a:srgbClr val="7030A0"/>
                </a:solidFill>
              </a:rPr>
              <a:t>the exercise we take.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loss of energy balance can be in two ways:</a:t>
            </a:r>
          </a:p>
          <a:p>
            <a:r>
              <a:rPr lang="en-US" dirty="0" smtClean="0"/>
              <a:t> we eat too little food or the wrong kind of food , we do too much exercise </a:t>
            </a:r>
            <a:r>
              <a:rPr lang="en-US" dirty="0" smtClean="0">
                <a:solidFill>
                  <a:srgbClr val="7030A0"/>
                </a:solidFill>
              </a:rPr>
              <a:t>(negative energy balance)</a:t>
            </a:r>
          </a:p>
          <a:p>
            <a:r>
              <a:rPr lang="en-US" dirty="0" smtClean="0"/>
              <a:t>We eat too much food , we do little exercise </a:t>
            </a:r>
            <a:r>
              <a:rPr lang="en-US" dirty="0" smtClean="0">
                <a:solidFill>
                  <a:srgbClr val="7030A0"/>
                </a:solidFill>
              </a:rPr>
              <a:t>( positive energy balance)</a:t>
            </a:r>
          </a:p>
          <a:p>
            <a:pPr marL="0" indent="0">
              <a:buNone/>
            </a:pPr>
            <a:r>
              <a:rPr lang="en-US" dirty="0" smtClean="0"/>
              <a:t>3.People do not succeed to keep their energy balance because of the many advertisement on unhealthy food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4.Junk food </a:t>
            </a:r>
            <a:r>
              <a:rPr lang="en-US" dirty="0" smtClean="0"/>
              <a:t>contains large amount of fat and sugar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  <a:r>
              <a:rPr lang="en-US" dirty="0" smtClean="0">
                <a:solidFill>
                  <a:srgbClr val="7030A0"/>
                </a:solidFill>
              </a:rPr>
              <a:t>YES</a:t>
            </a:r>
            <a:r>
              <a:rPr lang="en-US" dirty="0" smtClean="0"/>
              <a:t>, the consequence of the loss of energy balance are </a:t>
            </a:r>
            <a:r>
              <a:rPr lang="en-US" dirty="0" smtClean="0">
                <a:solidFill>
                  <a:srgbClr val="7030A0"/>
                </a:solidFill>
              </a:rPr>
              <a:t>negative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9893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en-US" dirty="0" smtClean="0"/>
              <a:t>negative</a:t>
            </a:r>
            <a:r>
              <a:rPr lang="en-US" dirty="0" smtClean="0"/>
              <a:t> </a:t>
            </a:r>
            <a:r>
              <a:rPr lang="en-US" dirty="0" smtClean="0"/>
              <a:t>energy balance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628800"/>
            <a:ext cx="6477000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46222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US" smtClean="0"/>
              <a:t>positive</a:t>
            </a:r>
            <a:r>
              <a:rPr lang="en-US" smtClean="0"/>
              <a:t> </a:t>
            </a:r>
            <a:r>
              <a:rPr lang="en-US" dirty="0" smtClean="0"/>
              <a:t>energy balance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48880"/>
            <a:ext cx="6477000" cy="3426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53294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</TotalTime>
  <Words>236</Words>
  <Application>Microsoft Office PowerPoint</Application>
  <PresentationFormat>Affichage à l'écran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Débit</vt:lpstr>
      <vt:lpstr>WEDNESDAY, FEBRUARY 4TH 2015</vt:lpstr>
      <vt:lpstr>THE TEXT: HOW IS YOUR ENERGY BALANCE?  </vt:lpstr>
      <vt:lpstr>The answers</vt:lpstr>
      <vt:lpstr>Activity : scan the text to answer these questions</vt:lpstr>
      <vt:lpstr>THE ANSWERS</vt:lpstr>
      <vt:lpstr>negative energy balance</vt:lpstr>
      <vt:lpstr>positive energy balance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 : read and consider  lesson: reading  text: how is your energy balance?</dc:title>
  <dc:creator>sarra hanes</dc:creator>
  <cp:lastModifiedBy>sarra hanes</cp:lastModifiedBy>
  <cp:revision>11</cp:revision>
  <dcterms:created xsi:type="dcterms:W3CDTF">2015-02-03T15:11:32Z</dcterms:created>
  <dcterms:modified xsi:type="dcterms:W3CDTF">2015-02-04T08:38:11Z</dcterms:modified>
</cp:coreProperties>
</file>